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Lst>
  <p:sldSz cy="6858000" cx="12192000"/>
  <p:notesSz cx="6858000" cy="9144000"/>
  <p:embeddedFontLst>
    <p:embeddedFont>
      <p:font typeface="Play"/>
      <p:regular r:id="rId12"/>
      <p:bold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4" roundtripDataSignature="AMtx7mjVi9MbfT6UrXX8xP75M73lV5nv5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Play-bold.fntdata"/><Relationship Id="rId12" Type="http://schemas.openxmlformats.org/officeDocument/2006/relationships/font" Target="fonts/Play-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4"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jpg>
</file>

<file path=ppt/media/image13.png>
</file>

<file path=ppt/media/image14.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2" name="Google Shape;9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5" name="Google Shape;10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f5296f7a0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f5296f7a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6" name="Google Shape;12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0" name="Google Shape;14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0" name="Google Shape;15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 name="Shape 11"/>
        <p:cNvGrpSpPr/>
        <p:nvPr/>
      </p:nvGrpSpPr>
      <p:grpSpPr>
        <a:xfrm>
          <a:off x="0" y="0"/>
          <a:ext cx="0" cy="0"/>
          <a:chOff x="0" y="0"/>
          <a:chExt cx="0" cy="0"/>
        </a:xfrm>
      </p:grpSpPr>
      <p:sp>
        <p:nvSpPr>
          <p:cNvPr id="12" name="Google Shape;12;p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 name="Google Shape;13;p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4" name="Google Shape;14;p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 name="Google Shape;15;p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6" name="Google Shape;16;p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0" name="Google Shape;70;p17"/>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71" name="Google Shape;71;p1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2" name="Google Shape;72;p1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3" name="Google Shape;73;p1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8"/>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6" name="Google Shape;76;p18"/>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77" name="Google Shape;77;p1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8" name="Google Shape;78;p1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9" name="Google Shape;79;p1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9"/>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rtl="0" algn="ctr">
              <a:lnSpc>
                <a:spcPct val="90000"/>
              </a:lnSpc>
              <a:spcBef>
                <a:spcPts val="0"/>
              </a:spcBef>
              <a:spcAft>
                <a:spcPts val="0"/>
              </a:spcAft>
              <a:buClr>
                <a:schemeClr val="dk1"/>
              </a:buClr>
              <a:buSzPts val="6000"/>
              <a:buFont typeface="Play"/>
              <a:buNone/>
              <a:defRPr sz="60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9" name="Google Shape;19;p9"/>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20" name="Google Shape;20;p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1" name="Google Shape;21;p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2" name="Google Shape;22;p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10"/>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6000"/>
              <a:buFont typeface="Play"/>
              <a:buNone/>
              <a:defRPr sz="60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5" name="Google Shape;25;p10"/>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rgbClr val="757575"/>
              </a:buClr>
              <a:buSzPts val="2400"/>
              <a:buNone/>
              <a:defRPr sz="2400">
                <a:solidFill>
                  <a:srgbClr val="757575"/>
                </a:solidFill>
              </a:defRPr>
            </a:lvl1pPr>
            <a:lvl2pPr indent="-228600" lvl="1" marL="914400" rtl="0" algn="l">
              <a:lnSpc>
                <a:spcPct val="90000"/>
              </a:lnSpc>
              <a:spcBef>
                <a:spcPts val="500"/>
              </a:spcBef>
              <a:spcAft>
                <a:spcPts val="0"/>
              </a:spcAft>
              <a:buClr>
                <a:srgbClr val="757575"/>
              </a:buClr>
              <a:buSzPts val="2000"/>
              <a:buNone/>
              <a:defRPr sz="2000">
                <a:solidFill>
                  <a:srgbClr val="757575"/>
                </a:solidFill>
              </a:defRPr>
            </a:lvl2pPr>
            <a:lvl3pPr indent="-228600" lvl="2" marL="1371600" rtl="0" algn="l">
              <a:lnSpc>
                <a:spcPct val="90000"/>
              </a:lnSpc>
              <a:spcBef>
                <a:spcPts val="500"/>
              </a:spcBef>
              <a:spcAft>
                <a:spcPts val="0"/>
              </a:spcAft>
              <a:buClr>
                <a:srgbClr val="757575"/>
              </a:buClr>
              <a:buSzPts val="1800"/>
              <a:buNone/>
              <a:defRPr sz="1800">
                <a:solidFill>
                  <a:srgbClr val="757575"/>
                </a:solidFill>
              </a:defRPr>
            </a:lvl3pPr>
            <a:lvl4pPr indent="-228600" lvl="3" marL="1828800" rtl="0" algn="l">
              <a:lnSpc>
                <a:spcPct val="90000"/>
              </a:lnSpc>
              <a:spcBef>
                <a:spcPts val="500"/>
              </a:spcBef>
              <a:spcAft>
                <a:spcPts val="0"/>
              </a:spcAft>
              <a:buClr>
                <a:srgbClr val="757575"/>
              </a:buClr>
              <a:buSzPts val="1600"/>
              <a:buNone/>
              <a:defRPr sz="1600">
                <a:solidFill>
                  <a:srgbClr val="757575"/>
                </a:solidFill>
              </a:defRPr>
            </a:lvl4pPr>
            <a:lvl5pPr indent="-228600" lvl="4" marL="2286000" rtl="0" algn="l">
              <a:lnSpc>
                <a:spcPct val="90000"/>
              </a:lnSpc>
              <a:spcBef>
                <a:spcPts val="500"/>
              </a:spcBef>
              <a:spcAft>
                <a:spcPts val="0"/>
              </a:spcAft>
              <a:buClr>
                <a:srgbClr val="757575"/>
              </a:buClr>
              <a:buSzPts val="1600"/>
              <a:buNone/>
              <a:defRPr sz="1600">
                <a:solidFill>
                  <a:srgbClr val="757575"/>
                </a:solidFill>
              </a:defRPr>
            </a:lvl5pPr>
            <a:lvl6pPr indent="-228600" lvl="5" marL="2743200" rtl="0" algn="l">
              <a:lnSpc>
                <a:spcPct val="90000"/>
              </a:lnSpc>
              <a:spcBef>
                <a:spcPts val="500"/>
              </a:spcBef>
              <a:spcAft>
                <a:spcPts val="0"/>
              </a:spcAft>
              <a:buClr>
                <a:srgbClr val="757575"/>
              </a:buClr>
              <a:buSzPts val="1600"/>
              <a:buNone/>
              <a:defRPr sz="1600">
                <a:solidFill>
                  <a:srgbClr val="757575"/>
                </a:solidFill>
              </a:defRPr>
            </a:lvl6pPr>
            <a:lvl7pPr indent="-228600" lvl="6" marL="3200400" rtl="0" algn="l">
              <a:lnSpc>
                <a:spcPct val="90000"/>
              </a:lnSpc>
              <a:spcBef>
                <a:spcPts val="500"/>
              </a:spcBef>
              <a:spcAft>
                <a:spcPts val="0"/>
              </a:spcAft>
              <a:buClr>
                <a:srgbClr val="757575"/>
              </a:buClr>
              <a:buSzPts val="1600"/>
              <a:buNone/>
              <a:defRPr sz="1600">
                <a:solidFill>
                  <a:srgbClr val="757575"/>
                </a:solidFill>
              </a:defRPr>
            </a:lvl7pPr>
            <a:lvl8pPr indent="-228600" lvl="7" marL="3657600" rtl="0" algn="l">
              <a:lnSpc>
                <a:spcPct val="90000"/>
              </a:lnSpc>
              <a:spcBef>
                <a:spcPts val="500"/>
              </a:spcBef>
              <a:spcAft>
                <a:spcPts val="0"/>
              </a:spcAft>
              <a:buClr>
                <a:srgbClr val="757575"/>
              </a:buClr>
              <a:buSzPts val="1600"/>
              <a:buNone/>
              <a:defRPr sz="1600">
                <a:solidFill>
                  <a:srgbClr val="757575"/>
                </a:solidFill>
              </a:defRPr>
            </a:lvl8pPr>
            <a:lvl9pPr indent="-228600" lvl="8" marL="4114800" rtl="0" algn="l">
              <a:lnSpc>
                <a:spcPct val="90000"/>
              </a:lnSpc>
              <a:spcBef>
                <a:spcPts val="500"/>
              </a:spcBef>
              <a:spcAft>
                <a:spcPts val="0"/>
              </a:spcAft>
              <a:buClr>
                <a:srgbClr val="757575"/>
              </a:buClr>
              <a:buSzPts val="1600"/>
              <a:buNone/>
              <a:defRPr sz="1600">
                <a:solidFill>
                  <a:srgbClr val="757575"/>
                </a:solidFill>
              </a:defRPr>
            </a:lvl9pPr>
          </a:lstStyle>
          <a:p/>
        </p:txBody>
      </p:sp>
      <p:sp>
        <p:nvSpPr>
          <p:cNvPr id="26" name="Google Shape;26;p1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 name="Google Shape;27;p1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8" name="Google Shape;28;p1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1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1" name="Google Shape;31;p11"/>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32" name="Google Shape;32;p11"/>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33" name="Google Shape;33;p1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4" name="Google Shape;34;p1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5" name="Google Shape;35;p1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12"/>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8" name="Google Shape;38;p12"/>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39" name="Google Shape;39;p12"/>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40" name="Google Shape;40;p12"/>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41" name="Google Shape;41;p12"/>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42" name="Google Shape;42;p1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3" name="Google Shape;43;p1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4" name="Google Shape;44;p1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1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7" name="Google Shape;47;p1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8" name="Google Shape;48;p1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9" name="Google Shape;49;p1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2" name="Google Shape;52;p1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3" name="Google Shape;53;p1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5"/>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3200"/>
              <a:buFont typeface="Play"/>
              <a:buNone/>
              <a:defRPr sz="32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6" name="Google Shape;56;p15"/>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rmAutofit/>
          </a:bodyPr>
          <a:lstStyle>
            <a:lvl1pPr indent="-431800" lvl="0" marL="457200" rtl="0" algn="l">
              <a:lnSpc>
                <a:spcPct val="90000"/>
              </a:lnSpc>
              <a:spcBef>
                <a:spcPts val="1000"/>
              </a:spcBef>
              <a:spcAft>
                <a:spcPts val="0"/>
              </a:spcAft>
              <a:buClr>
                <a:schemeClr val="dk1"/>
              </a:buClr>
              <a:buSzPts val="3200"/>
              <a:buChar char="•"/>
              <a:defRPr sz="3200"/>
            </a:lvl1pPr>
            <a:lvl2pPr indent="-406400" lvl="1" marL="914400" rtl="0" algn="l">
              <a:lnSpc>
                <a:spcPct val="90000"/>
              </a:lnSpc>
              <a:spcBef>
                <a:spcPts val="500"/>
              </a:spcBef>
              <a:spcAft>
                <a:spcPts val="0"/>
              </a:spcAft>
              <a:buClr>
                <a:schemeClr val="dk1"/>
              </a:buClr>
              <a:buSzPts val="2800"/>
              <a:buChar char="•"/>
              <a:defRPr sz="2800"/>
            </a:lvl2pPr>
            <a:lvl3pPr indent="-381000" lvl="2" marL="1371600" rtl="0" algn="l">
              <a:lnSpc>
                <a:spcPct val="90000"/>
              </a:lnSpc>
              <a:spcBef>
                <a:spcPts val="500"/>
              </a:spcBef>
              <a:spcAft>
                <a:spcPts val="0"/>
              </a:spcAft>
              <a:buClr>
                <a:schemeClr val="dk1"/>
              </a:buClr>
              <a:buSzPts val="2400"/>
              <a:buChar char="•"/>
              <a:defRPr sz="2400"/>
            </a:lvl3pPr>
            <a:lvl4pPr indent="-355600" lvl="3" marL="1828800" rtl="0" algn="l">
              <a:lnSpc>
                <a:spcPct val="90000"/>
              </a:lnSpc>
              <a:spcBef>
                <a:spcPts val="500"/>
              </a:spcBef>
              <a:spcAft>
                <a:spcPts val="0"/>
              </a:spcAft>
              <a:buClr>
                <a:schemeClr val="dk1"/>
              </a:buClr>
              <a:buSzPts val="2000"/>
              <a:buChar char="•"/>
              <a:defRPr sz="2000"/>
            </a:lvl4pPr>
            <a:lvl5pPr indent="-355600" lvl="4" marL="2286000" rtl="0" algn="l">
              <a:lnSpc>
                <a:spcPct val="90000"/>
              </a:lnSpc>
              <a:spcBef>
                <a:spcPts val="500"/>
              </a:spcBef>
              <a:spcAft>
                <a:spcPts val="0"/>
              </a:spcAft>
              <a:buClr>
                <a:schemeClr val="dk1"/>
              </a:buClr>
              <a:buSzPts val="2000"/>
              <a:buChar char="•"/>
              <a:defRPr sz="2000"/>
            </a:lvl5pPr>
            <a:lvl6pPr indent="-355600" lvl="5" marL="2743200" rtl="0" algn="l">
              <a:lnSpc>
                <a:spcPct val="90000"/>
              </a:lnSpc>
              <a:spcBef>
                <a:spcPts val="500"/>
              </a:spcBef>
              <a:spcAft>
                <a:spcPts val="0"/>
              </a:spcAft>
              <a:buClr>
                <a:schemeClr val="dk1"/>
              </a:buClr>
              <a:buSzPts val="2000"/>
              <a:buChar char="•"/>
              <a:defRPr sz="2000"/>
            </a:lvl6pPr>
            <a:lvl7pPr indent="-355600" lvl="6" marL="3200400" rtl="0" algn="l">
              <a:lnSpc>
                <a:spcPct val="90000"/>
              </a:lnSpc>
              <a:spcBef>
                <a:spcPts val="500"/>
              </a:spcBef>
              <a:spcAft>
                <a:spcPts val="0"/>
              </a:spcAft>
              <a:buClr>
                <a:schemeClr val="dk1"/>
              </a:buClr>
              <a:buSzPts val="2000"/>
              <a:buChar char="•"/>
              <a:defRPr sz="2000"/>
            </a:lvl7pPr>
            <a:lvl8pPr indent="-355600" lvl="7" marL="3657600" rtl="0" algn="l">
              <a:lnSpc>
                <a:spcPct val="90000"/>
              </a:lnSpc>
              <a:spcBef>
                <a:spcPts val="500"/>
              </a:spcBef>
              <a:spcAft>
                <a:spcPts val="0"/>
              </a:spcAft>
              <a:buClr>
                <a:schemeClr val="dk1"/>
              </a:buClr>
              <a:buSzPts val="2000"/>
              <a:buChar char="•"/>
              <a:defRPr sz="2000"/>
            </a:lvl8pPr>
            <a:lvl9pPr indent="-355600" lvl="8" marL="4114800" rtl="0" algn="l">
              <a:lnSpc>
                <a:spcPct val="90000"/>
              </a:lnSpc>
              <a:spcBef>
                <a:spcPts val="500"/>
              </a:spcBef>
              <a:spcAft>
                <a:spcPts val="0"/>
              </a:spcAft>
              <a:buClr>
                <a:schemeClr val="dk1"/>
              </a:buClr>
              <a:buSzPts val="2000"/>
              <a:buChar char="•"/>
              <a:defRPr sz="2000"/>
            </a:lvl9pPr>
          </a:lstStyle>
          <a:p/>
        </p:txBody>
      </p:sp>
      <p:sp>
        <p:nvSpPr>
          <p:cNvPr id="57" name="Google Shape;57;p15"/>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58" name="Google Shape;58;p1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9" name="Google Shape;59;p1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0" name="Google Shape;60;p1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6"/>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3200"/>
              <a:buFont typeface="Play"/>
              <a:buNone/>
              <a:defRPr sz="32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3" name="Google Shape;63;p16"/>
          <p:cNvSpPr/>
          <p:nvPr>
            <p:ph idx="2" type="pic"/>
          </p:nvPr>
        </p:nvSpPr>
        <p:spPr>
          <a:xfrm>
            <a:off x="5183188" y="987425"/>
            <a:ext cx="6172200" cy="4873500"/>
          </a:xfrm>
          <a:prstGeom prst="rect">
            <a:avLst/>
          </a:prstGeom>
          <a:noFill/>
          <a:ln>
            <a:noFill/>
          </a:ln>
        </p:spPr>
      </p:sp>
      <p:sp>
        <p:nvSpPr>
          <p:cNvPr id="64" name="Google Shape;64;p16"/>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65" name="Google Shape;65;p1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6" name="Google Shape;66;p1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7" name="Google Shape;67;p1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Play"/>
              <a:buNone/>
              <a:defRPr b="0" i="0" sz="4400" u="none" cap="none" strike="noStrike">
                <a:solidFill>
                  <a:schemeClr val="dk1"/>
                </a:solidFill>
                <a:latin typeface="Play"/>
                <a:ea typeface="Play"/>
                <a:cs typeface="Play"/>
                <a:sym typeface="Pla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7"/>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7575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9" name="Google Shape;9;p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75757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0" name="Google Shape;10;p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tr-T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2.png"/><Relationship Id="rId6"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
        <p:nvSpPr>
          <p:cNvPr id="84" name="Google Shape;84;p1"/>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A black and white drawing of a circular object&#10;&#10;Description automatically generated" id="85" name="Google Shape;85;p1"/>
          <p:cNvPicPr preferRelativeResize="0"/>
          <p:nvPr/>
        </p:nvPicPr>
        <p:blipFill rotWithShape="1">
          <a:blip r:embed="rId3">
            <a:alphaModFix/>
          </a:blip>
          <a:srcRect b="0" l="5204" r="13499" t="0"/>
          <a:stretch/>
        </p:blipFill>
        <p:spPr>
          <a:xfrm>
            <a:off x="4283902" y="10"/>
            <a:ext cx="7908098" cy="6857992"/>
          </a:xfrm>
          <a:prstGeom prst="rect">
            <a:avLst/>
          </a:prstGeom>
          <a:noFill/>
          <a:ln>
            <a:noFill/>
          </a:ln>
        </p:spPr>
      </p:pic>
      <p:sp>
        <p:nvSpPr>
          <p:cNvPr id="86" name="Google Shape;86;p1"/>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87" name="Google Shape;87;p1"/>
          <p:cNvSpPr txBox="1"/>
          <p:nvPr>
            <p:ph type="title"/>
          </p:nvPr>
        </p:nvSpPr>
        <p:spPr>
          <a:xfrm>
            <a:off x="409067" y="824920"/>
            <a:ext cx="5505449"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Play"/>
              <a:buNone/>
            </a:pPr>
            <a:r>
              <a:rPr lang="tr-TR" sz="5000">
                <a:solidFill>
                  <a:schemeClr val="lt1"/>
                </a:solidFill>
              </a:rPr>
              <a:t>Remote Controlled Car with Handmade Electric Motor</a:t>
            </a:r>
            <a:endParaRPr/>
          </a:p>
        </p:txBody>
      </p:sp>
      <p:cxnSp>
        <p:nvCxnSpPr>
          <p:cNvPr id="88" name="Google Shape;88;p1"/>
          <p:cNvCxnSpPr/>
          <p:nvPr/>
        </p:nvCxnSpPr>
        <p:spPr>
          <a:xfrm rot="10800000">
            <a:off x="128585" y="3681408"/>
            <a:ext cx="11934820" cy="0"/>
          </a:xfrm>
          <a:prstGeom prst="straightConnector1">
            <a:avLst/>
          </a:prstGeom>
          <a:noFill/>
          <a:ln cap="flat" cmpd="sng" w="12700">
            <a:solidFill>
              <a:schemeClr val="accent2"/>
            </a:solidFill>
            <a:prstDash val="solid"/>
            <a:miter lim="800000"/>
            <a:headEnd len="sm" w="sm" type="none"/>
            <a:tailEnd len="sm" w="sm" type="none"/>
          </a:ln>
        </p:spPr>
      </p:cxnSp>
      <p:sp>
        <p:nvSpPr>
          <p:cNvPr id="89" name="Google Shape;89;p1"/>
          <p:cNvSpPr txBox="1"/>
          <p:nvPr/>
        </p:nvSpPr>
        <p:spPr>
          <a:xfrm>
            <a:off x="728663" y="5742781"/>
            <a:ext cx="4062412"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0" i="0" lang="tr-TR" sz="1800" u="none" cap="none" strike="noStrike">
                <a:solidFill>
                  <a:schemeClr val="lt1"/>
                </a:solidFill>
                <a:latin typeface="Arial"/>
                <a:ea typeface="Arial"/>
                <a:cs typeface="Arial"/>
                <a:sym typeface="Arial"/>
              </a:rPr>
              <a:t>Tuna Çelebi S028940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tr-TR" sz="1800" u="none" cap="none" strike="noStrike">
                <a:solidFill>
                  <a:schemeClr val="lt1"/>
                </a:solidFill>
                <a:latin typeface="Arial"/>
                <a:ea typeface="Arial"/>
                <a:cs typeface="Arial"/>
                <a:sym typeface="Arial"/>
              </a:rPr>
              <a:t>Seyit Kubilay Uluçay S029261</a:t>
            </a:r>
            <a:endParaRPr b="0" i="0" sz="1800" u="none" cap="none" strike="noStrike">
              <a:solidFill>
                <a:schemeClr val="lt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87"/>
                                        </p:tgtEl>
                                        <p:attrNameLst>
                                          <p:attrName>style.visibility</p:attrName>
                                        </p:attrNameLst>
                                      </p:cBhvr>
                                      <p:to>
                                        <p:strVal val="visible"/>
                                      </p:to>
                                    </p:set>
                                    <p:animEffect filter="fade" transition="in">
                                      <p:cBhvr>
                                        <p:cTn dur="7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3" name="Shape 93"/>
        <p:cNvGrpSpPr/>
        <p:nvPr/>
      </p:nvGrpSpPr>
      <p:grpSpPr>
        <a:xfrm>
          <a:off x="0" y="0"/>
          <a:ext cx="0" cy="0"/>
          <a:chOff x="0" y="0"/>
          <a:chExt cx="0" cy="0"/>
        </a:xfrm>
      </p:grpSpPr>
      <p:sp>
        <p:nvSpPr>
          <p:cNvPr id="94" name="Google Shape;94;p2"/>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5" name="Google Shape;95;p2"/>
          <p:cNvSpPr/>
          <p:nvPr/>
        </p:nvSpPr>
        <p:spPr>
          <a:xfrm>
            <a:off x="126206" y="115193"/>
            <a:ext cx="11939588" cy="6627614"/>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cxnSp>
        <p:nvCxnSpPr>
          <p:cNvPr id="96" name="Google Shape;96;p2"/>
          <p:cNvCxnSpPr/>
          <p:nvPr/>
        </p:nvCxnSpPr>
        <p:spPr>
          <a:xfrm rot="10800000">
            <a:off x="6096001" y="3209925"/>
            <a:ext cx="6095999" cy="0"/>
          </a:xfrm>
          <a:prstGeom prst="straightConnector1">
            <a:avLst/>
          </a:prstGeom>
          <a:noFill/>
          <a:ln cap="flat" cmpd="sng" w="12700">
            <a:solidFill>
              <a:schemeClr val="accent2"/>
            </a:solidFill>
            <a:prstDash val="solid"/>
            <a:miter lim="800000"/>
            <a:headEnd len="sm" w="sm" type="none"/>
            <a:tailEnd len="sm" w="sm" type="none"/>
          </a:ln>
        </p:spPr>
      </p:cxnSp>
      <p:pic>
        <p:nvPicPr>
          <p:cNvPr descr="A white washing machine with a label&#10;&#10;Description automatically generated" id="97" name="Google Shape;97;p2"/>
          <p:cNvPicPr preferRelativeResize="0"/>
          <p:nvPr/>
        </p:nvPicPr>
        <p:blipFill rotWithShape="1">
          <a:blip r:embed="rId3">
            <a:alphaModFix/>
          </a:blip>
          <a:srcRect b="17909" l="0" r="0" t="10366"/>
          <a:stretch/>
        </p:blipFill>
        <p:spPr>
          <a:xfrm>
            <a:off x="3192064" y="1118394"/>
            <a:ext cx="1798638" cy="1598613"/>
          </a:xfrm>
          <a:prstGeom prst="rect">
            <a:avLst/>
          </a:prstGeom>
          <a:noFill/>
          <a:ln>
            <a:noFill/>
          </a:ln>
        </p:spPr>
      </p:pic>
      <p:pic>
        <p:nvPicPr>
          <p:cNvPr descr="A yellow and black drill&#10;&#10;Description automatically generated" id="98" name="Google Shape;98;p2"/>
          <p:cNvPicPr preferRelativeResize="0"/>
          <p:nvPr/>
        </p:nvPicPr>
        <p:blipFill rotWithShape="1">
          <a:blip r:embed="rId4">
            <a:alphaModFix/>
          </a:blip>
          <a:srcRect b="2" l="15830" r="9367" t="0"/>
          <a:stretch/>
        </p:blipFill>
        <p:spPr>
          <a:xfrm>
            <a:off x="694532" y="1176338"/>
            <a:ext cx="1798638" cy="1597025"/>
          </a:xfrm>
          <a:prstGeom prst="rect">
            <a:avLst/>
          </a:prstGeom>
          <a:noFill/>
          <a:ln>
            <a:noFill/>
          </a:ln>
        </p:spPr>
      </p:pic>
      <p:pic>
        <p:nvPicPr>
          <p:cNvPr descr="Radio-controlled car Light WLtoys 12428 - rc car png download - 1250*1250 -  Free Transparent Car png Download. - Clip Art Library" id="99" name="Google Shape;99;p2"/>
          <p:cNvPicPr preferRelativeResize="0"/>
          <p:nvPr/>
        </p:nvPicPr>
        <p:blipFill rotWithShape="1">
          <a:blip r:embed="rId5">
            <a:alphaModFix/>
          </a:blip>
          <a:srcRect b="8863" l="0" r="0" t="2273"/>
          <a:stretch/>
        </p:blipFill>
        <p:spPr>
          <a:xfrm>
            <a:off x="694532" y="3494783"/>
            <a:ext cx="1798638" cy="1589088"/>
          </a:xfrm>
          <a:prstGeom prst="rect">
            <a:avLst/>
          </a:prstGeom>
          <a:noFill/>
          <a:ln>
            <a:noFill/>
          </a:ln>
        </p:spPr>
      </p:pic>
      <p:pic>
        <p:nvPicPr>
          <p:cNvPr descr="Electric motor Three-phase electric power Generative Ai 26751424 PNG" id="100" name="Google Shape;100;p2"/>
          <p:cNvPicPr preferRelativeResize="0"/>
          <p:nvPr/>
        </p:nvPicPr>
        <p:blipFill rotWithShape="1">
          <a:blip r:embed="rId6">
            <a:alphaModFix/>
          </a:blip>
          <a:srcRect b="7364" l="0" r="0" t="3339"/>
          <a:stretch/>
        </p:blipFill>
        <p:spPr>
          <a:xfrm>
            <a:off x="3192064" y="3720208"/>
            <a:ext cx="1798638" cy="1597025"/>
          </a:xfrm>
          <a:prstGeom prst="rect">
            <a:avLst/>
          </a:prstGeom>
          <a:noFill/>
          <a:ln>
            <a:noFill/>
          </a:ln>
        </p:spPr>
      </p:pic>
      <p:sp>
        <p:nvSpPr>
          <p:cNvPr id="101" name="Google Shape;101;p2"/>
          <p:cNvSpPr txBox="1"/>
          <p:nvPr>
            <p:ph type="ctrTitle"/>
          </p:nvPr>
        </p:nvSpPr>
        <p:spPr>
          <a:xfrm>
            <a:off x="6095999" y="707132"/>
            <a:ext cx="3667125"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3500"/>
              <a:buFont typeface="Play"/>
              <a:buNone/>
            </a:pPr>
            <a:r>
              <a:rPr b="1" lang="tr-TR" sz="3500">
                <a:solidFill>
                  <a:schemeClr val="lt1"/>
                </a:solidFill>
              </a:rPr>
              <a:t>REASON</a:t>
            </a:r>
            <a:endParaRPr b="1" sz="3500">
              <a:solidFill>
                <a:schemeClr val="lt1"/>
              </a:solidFill>
            </a:endParaRPr>
          </a:p>
        </p:txBody>
      </p:sp>
      <p:sp>
        <p:nvSpPr>
          <p:cNvPr id="102" name="Google Shape;102;p2"/>
          <p:cNvSpPr txBox="1"/>
          <p:nvPr>
            <p:ph idx="1" type="subTitle"/>
          </p:nvPr>
        </p:nvSpPr>
        <p:spPr>
          <a:xfrm>
            <a:off x="6095998" y="3494784"/>
            <a:ext cx="5212468" cy="2010662"/>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0"/>
              </a:spcBef>
              <a:spcAft>
                <a:spcPts val="0"/>
              </a:spcAft>
              <a:buClr>
                <a:schemeClr val="lt1"/>
              </a:buClr>
              <a:buSzPts val="2000"/>
              <a:buNone/>
            </a:pPr>
            <a:r>
              <a:rPr lang="tr-TR" sz="2000">
                <a:solidFill>
                  <a:schemeClr val="lt1"/>
                </a:solidFill>
              </a:rPr>
              <a:t>Electric motors are used in diversified places, from household applications and hobby projects to factories. Hence, an electric motor is usable if the specifications satisfy the need. With this project, we plan to make an axial electric motor with a Do-It-Yourself car kit.</a:t>
            </a:r>
            <a:endParaRPr sz="20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01"/>
                                        </p:tgtEl>
                                        <p:attrNameLst>
                                          <p:attrName>style.visibility</p:attrName>
                                        </p:attrNameLst>
                                      </p:cBhvr>
                                      <p:to>
                                        <p:strVal val="visible"/>
                                      </p:to>
                                    </p:set>
                                    <p:animEffect filter="fade" transition="in">
                                      <p:cBhvr>
                                        <p:cTn dur="400"/>
                                        <p:tgtEl>
                                          <p:spTgt spid="101"/>
                                        </p:tgtEl>
                                      </p:cBhvr>
                                    </p:animEffect>
                                  </p:childTnLst>
                                </p:cTn>
                              </p:par>
                              <p:par>
                                <p:cTn fill="hold" nodeType="withEffect" presetClass="entr" presetID="10" presetSubtype="0">
                                  <p:stCondLst>
                                    <p:cond delay="2000"/>
                                  </p:stCondLst>
                                  <p:childTnLst>
                                    <p:set>
                                      <p:cBhvr>
                                        <p:cTn dur="1" fill="hold">
                                          <p:stCondLst>
                                            <p:cond delay="0"/>
                                          </p:stCondLst>
                                        </p:cTn>
                                        <p:tgtEl>
                                          <p:spTgt spid="102">
                                            <p:txEl>
                                              <p:pRg end="0" st="0"/>
                                            </p:txEl>
                                          </p:spTgt>
                                        </p:tgtEl>
                                        <p:attrNameLst>
                                          <p:attrName>style.visibility</p:attrName>
                                        </p:attrNameLst>
                                      </p:cBhvr>
                                      <p:to>
                                        <p:strVal val="visible"/>
                                      </p:to>
                                    </p:set>
                                    <p:animEffect filter="fade" transition="in">
                                      <p:cBhvr>
                                        <p:cTn dur="400"/>
                                        <p:tgtEl>
                                          <p:spTgt spid="102">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6" name="Shape 106"/>
        <p:cNvGrpSpPr/>
        <p:nvPr/>
      </p:nvGrpSpPr>
      <p:grpSpPr>
        <a:xfrm>
          <a:off x="0" y="0"/>
          <a:ext cx="0" cy="0"/>
          <a:chOff x="0" y="0"/>
          <a:chExt cx="0" cy="0"/>
        </a:xfrm>
      </p:grpSpPr>
      <p:sp>
        <p:nvSpPr>
          <p:cNvPr id="107" name="Google Shape;107;p3"/>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descr="Best 3D printers in 2024" id="108" name="Google Shape;108;p3"/>
          <p:cNvPicPr preferRelativeResize="0"/>
          <p:nvPr/>
        </p:nvPicPr>
        <p:blipFill rotWithShape="1">
          <a:blip r:embed="rId3">
            <a:alphaModFix/>
          </a:blip>
          <a:srcRect b="3827" l="0" r="5" t="6801"/>
          <a:stretch/>
        </p:blipFill>
        <p:spPr>
          <a:xfrm>
            <a:off x="4496630" y="10"/>
            <a:ext cx="3836600" cy="3428990"/>
          </a:xfrm>
          <a:prstGeom prst="rect">
            <a:avLst/>
          </a:prstGeom>
          <a:noFill/>
          <a:ln>
            <a:noFill/>
          </a:ln>
        </p:spPr>
      </p:pic>
      <p:pic>
        <p:nvPicPr>
          <p:cNvPr id="109" name="Google Shape;109;p3"/>
          <p:cNvPicPr preferRelativeResize="0"/>
          <p:nvPr/>
        </p:nvPicPr>
        <p:blipFill rotWithShape="1">
          <a:blip r:embed="rId4">
            <a:alphaModFix/>
          </a:blip>
          <a:srcRect b="0" l="7877" r="7722" t="0"/>
          <a:stretch/>
        </p:blipFill>
        <p:spPr>
          <a:xfrm>
            <a:off x="8333231" y="10"/>
            <a:ext cx="3858768" cy="3428990"/>
          </a:xfrm>
          <a:prstGeom prst="rect">
            <a:avLst/>
          </a:prstGeom>
          <a:noFill/>
          <a:ln>
            <a:noFill/>
          </a:ln>
        </p:spPr>
      </p:pic>
      <p:pic>
        <p:nvPicPr>
          <p:cNvPr id="110" name="Google Shape;110;p3"/>
          <p:cNvPicPr preferRelativeResize="0"/>
          <p:nvPr/>
        </p:nvPicPr>
        <p:blipFill rotWithShape="1">
          <a:blip r:embed="rId5">
            <a:alphaModFix/>
          </a:blip>
          <a:srcRect b="-4" l="326" r="1049" t="0"/>
          <a:stretch/>
        </p:blipFill>
        <p:spPr>
          <a:xfrm>
            <a:off x="4502633" y="3429000"/>
            <a:ext cx="3842717" cy="3429000"/>
          </a:xfrm>
          <a:prstGeom prst="rect">
            <a:avLst/>
          </a:prstGeom>
          <a:noFill/>
          <a:ln>
            <a:noFill/>
          </a:ln>
        </p:spPr>
      </p:pic>
      <p:pic>
        <p:nvPicPr>
          <p:cNvPr descr="Laser Machine Equipment Transparent - PNG All | PNG All" id="111" name="Google Shape;111;p3"/>
          <p:cNvPicPr preferRelativeResize="0"/>
          <p:nvPr/>
        </p:nvPicPr>
        <p:blipFill rotWithShape="1">
          <a:blip r:embed="rId6">
            <a:alphaModFix/>
          </a:blip>
          <a:srcRect b="-1" l="5654" r="3917" t="0"/>
          <a:stretch/>
        </p:blipFill>
        <p:spPr>
          <a:xfrm>
            <a:off x="8352019" y="3429000"/>
            <a:ext cx="3839981" cy="3429000"/>
          </a:xfrm>
          <a:prstGeom prst="rect">
            <a:avLst/>
          </a:prstGeom>
          <a:noFill/>
          <a:ln>
            <a:noFill/>
          </a:ln>
        </p:spPr>
      </p:pic>
      <p:sp>
        <p:nvSpPr>
          <p:cNvPr id="112" name="Google Shape;112;p3"/>
          <p:cNvSpPr/>
          <p:nvPr/>
        </p:nvSpPr>
        <p:spPr>
          <a:xfrm>
            <a:off x="0" y="0"/>
            <a:ext cx="12192000" cy="6858000"/>
          </a:xfrm>
          <a:prstGeom prst="rect">
            <a:avLst/>
          </a:prstGeom>
          <a:gradFill>
            <a:gsLst>
              <a:gs pos="0">
                <a:srgbClr val="0C0C0C"/>
              </a:gs>
              <a:gs pos="40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13" name="Google Shape;113;p3"/>
          <p:cNvSpPr txBox="1"/>
          <p:nvPr>
            <p:ph type="ctrTitle"/>
          </p:nvPr>
        </p:nvSpPr>
        <p:spPr>
          <a:xfrm>
            <a:off x="838200" y="970363"/>
            <a:ext cx="5395912"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Play"/>
              <a:buNone/>
            </a:pPr>
            <a:r>
              <a:rPr b="1" lang="tr-TR" sz="5000">
                <a:solidFill>
                  <a:schemeClr val="lt1"/>
                </a:solidFill>
              </a:rPr>
              <a:t>SCOPE/METHOD</a:t>
            </a:r>
            <a:endParaRPr/>
          </a:p>
        </p:txBody>
      </p:sp>
      <p:sp>
        <p:nvSpPr>
          <p:cNvPr id="114" name="Google Shape;114;p3"/>
          <p:cNvSpPr txBox="1"/>
          <p:nvPr>
            <p:ph idx="1" type="subTitle"/>
          </p:nvPr>
        </p:nvSpPr>
        <p:spPr>
          <a:xfrm>
            <a:off x="838200" y="3642112"/>
            <a:ext cx="5395912" cy="1655762"/>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0"/>
              </a:spcBef>
              <a:spcAft>
                <a:spcPts val="0"/>
              </a:spcAft>
              <a:buClr>
                <a:schemeClr val="lt1"/>
              </a:buClr>
              <a:buSzPts val="2000"/>
              <a:buNone/>
            </a:pPr>
            <a:r>
              <a:rPr lang="tr-TR" sz="2000">
                <a:solidFill>
                  <a:schemeClr val="lt1"/>
                </a:solidFill>
              </a:rPr>
              <a:t>The motor and the car kit will be designed in a CAD software, then parts are going to be produced via using a 3d printer and a laser cutter. The product will be controlled by an Arduino equipped with an RF module both on the car and controller with a custom PBC.</a:t>
            </a:r>
            <a:endParaRPr/>
          </a:p>
        </p:txBody>
      </p:sp>
      <p:cxnSp>
        <p:nvCxnSpPr>
          <p:cNvPr id="115" name="Google Shape;115;p3"/>
          <p:cNvCxnSpPr/>
          <p:nvPr/>
        </p:nvCxnSpPr>
        <p:spPr>
          <a:xfrm rot="10800000">
            <a:off x="838200" y="3429000"/>
            <a:ext cx="11353799" cy="0"/>
          </a:xfrm>
          <a:prstGeom prst="straightConnector1">
            <a:avLst/>
          </a:prstGeom>
          <a:noFill/>
          <a:ln cap="flat" cmpd="sng" w="12700">
            <a:solidFill>
              <a:schemeClr val="accent2"/>
            </a:solidFill>
            <a:prstDash val="solid"/>
            <a:miter lim="800000"/>
            <a:headEnd len="sm" w="sm" type="none"/>
            <a:tailEnd len="sm" w="sm" type="none"/>
          </a:ln>
        </p:spPr>
      </p:cxnSp>
      <p:cxnSp>
        <p:nvCxnSpPr>
          <p:cNvPr id="116" name="Google Shape;116;p3"/>
          <p:cNvCxnSpPr/>
          <p:nvPr/>
        </p:nvCxnSpPr>
        <p:spPr>
          <a:xfrm>
            <a:off x="8339901" y="0"/>
            <a:ext cx="0" cy="685800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113"/>
                                        </p:tgtEl>
                                        <p:attrNameLst>
                                          <p:attrName>style.visibility</p:attrName>
                                        </p:attrNameLst>
                                      </p:cBhvr>
                                      <p:to>
                                        <p:strVal val="visible"/>
                                      </p:to>
                                    </p:set>
                                    <p:animEffect filter="fade" transition="in">
                                      <p:cBhvr>
                                        <p:cTn dur="500"/>
                                        <p:tgtEl>
                                          <p:spTgt spid="113"/>
                                        </p:tgtEl>
                                      </p:cBhvr>
                                    </p:animEffect>
                                  </p:childTnLst>
                                </p:cTn>
                              </p:par>
                              <p:par>
                                <p:cTn fill="hold" nodeType="withEffect" presetClass="entr" presetID="10" presetSubtype="0">
                                  <p:stCondLst>
                                    <p:cond delay="2000"/>
                                  </p:stCondLst>
                                  <p:childTnLst>
                                    <p:set>
                                      <p:cBhvr>
                                        <p:cTn dur="1" fill="hold">
                                          <p:stCondLst>
                                            <p:cond delay="0"/>
                                          </p:stCondLst>
                                        </p:cTn>
                                        <p:tgtEl>
                                          <p:spTgt spid="114">
                                            <p:txEl>
                                              <p:pRg end="0" st="0"/>
                                            </p:txEl>
                                          </p:spTgt>
                                        </p:tgtEl>
                                        <p:attrNameLst>
                                          <p:attrName>style.visibility</p:attrName>
                                        </p:attrNameLst>
                                      </p:cBhvr>
                                      <p:to>
                                        <p:strVal val="visible"/>
                                      </p:to>
                                    </p:set>
                                    <p:animEffect filter="fade" transition="in">
                                      <p:cBhvr>
                                        <p:cTn dur="400"/>
                                        <p:tgtEl>
                                          <p:spTgt spid="114">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0" name="Shape 120"/>
        <p:cNvGrpSpPr/>
        <p:nvPr/>
      </p:nvGrpSpPr>
      <p:grpSpPr>
        <a:xfrm>
          <a:off x="0" y="0"/>
          <a:ext cx="0" cy="0"/>
          <a:chOff x="0" y="0"/>
          <a:chExt cx="0" cy="0"/>
        </a:xfrm>
      </p:grpSpPr>
      <p:pic>
        <p:nvPicPr>
          <p:cNvPr id="121" name="Google Shape;121;g2f5296f7a09_0_0"/>
          <p:cNvPicPr preferRelativeResize="0"/>
          <p:nvPr/>
        </p:nvPicPr>
        <p:blipFill>
          <a:blip r:embed="rId3">
            <a:alphaModFix/>
          </a:blip>
          <a:stretch>
            <a:fillRect/>
          </a:stretch>
        </p:blipFill>
        <p:spPr>
          <a:xfrm>
            <a:off x="167775" y="765075"/>
            <a:ext cx="6211399" cy="5327850"/>
          </a:xfrm>
          <a:prstGeom prst="rect">
            <a:avLst/>
          </a:prstGeom>
          <a:noFill/>
          <a:ln>
            <a:noFill/>
          </a:ln>
        </p:spPr>
      </p:pic>
      <p:sp>
        <p:nvSpPr>
          <p:cNvPr id="122" name="Google Shape;122;g2f5296f7a09_0_0"/>
          <p:cNvSpPr txBox="1"/>
          <p:nvPr>
            <p:ph idx="4294967295" type="subTitle"/>
          </p:nvPr>
        </p:nvSpPr>
        <p:spPr>
          <a:xfrm>
            <a:off x="6680323" y="765084"/>
            <a:ext cx="5212500" cy="2010600"/>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0"/>
              </a:spcBef>
              <a:spcAft>
                <a:spcPts val="0"/>
              </a:spcAft>
              <a:buClr>
                <a:schemeClr val="lt1"/>
              </a:buClr>
              <a:buSzPts val="2000"/>
              <a:buNone/>
            </a:pPr>
            <a:r>
              <a:rPr lang="tr-TR" sz="2000">
                <a:solidFill>
                  <a:schemeClr val="lt1"/>
                </a:solidFill>
              </a:rPr>
              <a:t>Created 3D model of every component in AutoCAD. Two gray disc is made of steel and other plaques are made of 3D prints.</a:t>
            </a:r>
            <a:endParaRPr sz="2000">
              <a:solidFill>
                <a:schemeClr val="lt1"/>
              </a:solidFill>
            </a:endParaRPr>
          </a:p>
        </p:txBody>
      </p:sp>
      <p:pic>
        <p:nvPicPr>
          <p:cNvPr id="123" name="Google Shape;123;g2f5296f7a09_0_0"/>
          <p:cNvPicPr preferRelativeResize="0"/>
          <p:nvPr/>
        </p:nvPicPr>
        <p:blipFill>
          <a:blip r:embed="rId4">
            <a:alphaModFix/>
          </a:blip>
          <a:stretch>
            <a:fillRect/>
          </a:stretch>
        </p:blipFill>
        <p:spPr>
          <a:xfrm>
            <a:off x="6531574" y="2928084"/>
            <a:ext cx="2833137" cy="377751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7" name="Shape 127"/>
        <p:cNvGrpSpPr/>
        <p:nvPr/>
      </p:nvGrpSpPr>
      <p:grpSpPr>
        <a:xfrm>
          <a:off x="0" y="0"/>
          <a:ext cx="0" cy="0"/>
          <a:chOff x="0" y="0"/>
          <a:chExt cx="0" cy="0"/>
        </a:xfrm>
      </p:grpSpPr>
      <p:sp>
        <p:nvSpPr>
          <p:cNvPr id="128" name="Google Shape;128;p4"/>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29" name="Google Shape;129;p4"/>
          <p:cNvSpPr txBox="1"/>
          <p:nvPr>
            <p:ph type="ctrTitle"/>
          </p:nvPr>
        </p:nvSpPr>
        <p:spPr>
          <a:xfrm>
            <a:off x="908454" y="1360481"/>
            <a:ext cx="4605340" cy="23876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Play"/>
              <a:buNone/>
            </a:pPr>
            <a:r>
              <a:rPr b="1" lang="tr-TR" sz="5000">
                <a:solidFill>
                  <a:schemeClr val="lt1"/>
                </a:solidFill>
              </a:rPr>
              <a:t>PROJECT OUTPUTS</a:t>
            </a:r>
            <a:endParaRPr/>
          </a:p>
        </p:txBody>
      </p:sp>
      <p:sp>
        <p:nvSpPr>
          <p:cNvPr id="130" name="Google Shape;130;p4"/>
          <p:cNvSpPr txBox="1"/>
          <p:nvPr>
            <p:ph idx="1" type="subTitle"/>
          </p:nvPr>
        </p:nvSpPr>
        <p:spPr>
          <a:xfrm>
            <a:off x="908454" y="3840156"/>
            <a:ext cx="4605340" cy="1655762"/>
          </a:xfrm>
          <a:prstGeom prst="rect">
            <a:avLst/>
          </a:prstGeom>
          <a:noFill/>
          <a:ln>
            <a:noFill/>
          </a:ln>
        </p:spPr>
        <p:txBody>
          <a:bodyPr anchorCtr="0" anchor="t" bIns="45700" lIns="91425" spcFirstLastPara="1" rIns="91425" wrap="square" tIns="45700">
            <a:normAutofit lnSpcReduction="10000"/>
          </a:bodyPr>
          <a:lstStyle/>
          <a:p>
            <a:pPr indent="-285750" lvl="0" marL="285750" rtl="0" algn="just">
              <a:lnSpc>
                <a:spcPct val="90000"/>
              </a:lnSpc>
              <a:spcBef>
                <a:spcPts val="0"/>
              </a:spcBef>
              <a:spcAft>
                <a:spcPts val="0"/>
              </a:spcAft>
              <a:buClr>
                <a:schemeClr val="lt1"/>
              </a:buClr>
              <a:buSzPts val="1700"/>
              <a:buFont typeface="Arial"/>
              <a:buChar char="•"/>
            </a:pPr>
            <a:r>
              <a:rPr lang="tr-TR" sz="1700">
                <a:solidFill>
                  <a:schemeClr val="lt1"/>
                </a:solidFill>
              </a:rPr>
              <a:t>An electric motor that can be used as a standalone device.</a:t>
            </a:r>
            <a:endParaRPr/>
          </a:p>
          <a:p>
            <a:pPr indent="-285750" lvl="0" marL="285750" rtl="0" algn="just">
              <a:lnSpc>
                <a:spcPct val="90000"/>
              </a:lnSpc>
              <a:spcBef>
                <a:spcPts val="1000"/>
              </a:spcBef>
              <a:spcAft>
                <a:spcPts val="0"/>
              </a:spcAft>
              <a:buClr>
                <a:schemeClr val="lt1"/>
              </a:buClr>
              <a:buSzPts val="1700"/>
              <a:buFont typeface="Arial"/>
              <a:buChar char="•"/>
            </a:pPr>
            <a:r>
              <a:rPr lang="tr-TR" sz="1700">
                <a:solidFill>
                  <a:schemeClr val="lt1"/>
                </a:solidFill>
              </a:rPr>
              <a:t>A car kit with integratable hand-made axial motor.</a:t>
            </a:r>
            <a:endParaRPr sz="1700">
              <a:solidFill>
                <a:schemeClr val="lt1"/>
              </a:solidFill>
            </a:endParaRPr>
          </a:p>
          <a:p>
            <a:pPr indent="-285750" lvl="0" marL="285750" rtl="0" algn="just">
              <a:lnSpc>
                <a:spcPct val="90000"/>
              </a:lnSpc>
              <a:spcBef>
                <a:spcPts val="1000"/>
              </a:spcBef>
              <a:spcAft>
                <a:spcPts val="0"/>
              </a:spcAft>
              <a:buClr>
                <a:schemeClr val="lt1"/>
              </a:buClr>
              <a:buSzPts val="1700"/>
              <a:buFont typeface="Arial"/>
              <a:buChar char="•"/>
            </a:pPr>
            <a:r>
              <a:rPr lang="tr-TR" sz="1700">
                <a:solidFill>
                  <a:schemeClr val="lt1"/>
                </a:solidFill>
              </a:rPr>
              <a:t>A remote controller to control motor speed and direction of the car.</a:t>
            </a:r>
            <a:endParaRPr sz="1700">
              <a:solidFill>
                <a:schemeClr val="lt1"/>
              </a:solidFill>
            </a:endParaRPr>
          </a:p>
        </p:txBody>
      </p:sp>
      <p:pic>
        <p:nvPicPr>
          <p:cNvPr descr="A toy car with a remote control and a bear on it&#10;&#10;Description automatically generated" id="131" name="Google Shape;131;p4"/>
          <p:cNvPicPr preferRelativeResize="0"/>
          <p:nvPr/>
        </p:nvPicPr>
        <p:blipFill rotWithShape="1">
          <a:blip r:embed="rId3">
            <a:alphaModFix/>
          </a:blip>
          <a:srcRect b="0" l="0" r="0" t="0"/>
          <a:stretch/>
        </p:blipFill>
        <p:spPr>
          <a:xfrm>
            <a:off x="5495474" y="1235868"/>
            <a:ext cx="6112386" cy="4462463"/>
          </a:xfrm>
          <a:prstGeom prst="rect">
            <a:avLst/>
          </a:prstGeom>
          <a:noFill/>
          <a:ln>
            <a:noFill/>
          </a:ln>
        </p:spPr>
      </p:pic>
      <p:sp>
        <p:nvSpPr>
          <p:cNvPr id="132" name="Google Shape;132;p4"/>
          <p:cNvSpPr/>
          <p:nvPr/>
        </p:nvSpPr>
        <p:spPr>
          <a:xfrm>
            <a:off x="602461" y="1197769"/>
            <a:ext cx="10987078" cy="4462463"/>
          </a:xfrm>
          <a:prstGeom prst="rect">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33" name="Google Shape;133;p4"/>
          <p:cNvSpPr/>
          <p:nvPr/>
        </p:nvSpPr>
        <p:spPr>
          <a:xfrm>
            <a:off x="7698105" y="2827282"/>
            <a:ext cx="914400" cy="914400"/>
          </a:xfrm>
          <a:prstGeom prst="arc">
            <a:avLst>
              <a:gd fmla="val 16200000" name="adj1"/>
              <a:gd fmla="val 0" name="adj2"/>
            </a:avLst>
          </a:pr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cxnSp>
        <p:nvCxnSpPr>
          <p:cNvPr id="134" name="Google Shape;134;p4"/>
          <p:cNvCxnSpPr/>
          <p:nvPr/>
        </p:nvCxnSpPr>
        <p:spPr>
          <a:xfrm>
            <a:off x="8161020" y="2829863"/>
            <a:ext cx="36195" cy="78105"/>
          </a:xfrm>
          <a:prstGeom prst="straightConnector1">
            <a:avLst/>
          </a:prstGeom>
          <a:noFill/>
          <a:ln cap="flat" cmpd="sng" w="19050">
            <a:solidFill>
              <a:schemeClr val="accent1"/>
            </a:solidFill>
            <a:prstDash val="solid"/>
            <a:miter lim="800000"/>
            <a:headEnd len="sm" w="sm" type="none"/>
            <a:tailEnd len="sm" w="sm" type="none"/>
          </a:ln>
        </p:spPr>
      </p:cxnSp>
      <p:cxnSp>
        <p:nvCxnSpPr>
          <p:cNvPr id="135" name="Google Shape;135;p4"/>
          <p:cNvCxnSpPr/>
          <p:nvPr/>
        </p:nvCxnSpPr>
        <p:spPr>
          <a:xfrm flipH="1" rot="10800000">
            <a:off x="8160656" y="2755852"/>
            <a:ext cx="83820" cy="67620"/>
          </a:xfrm>
          <a:prstGeom prst="straightConnector1">
            <a:avLst/>
          </a:prstGeom>
          <a:noFill/>
          <a:ln cap="flat" cmpd="sng" w="19050">
            <a:solidFill>
              <a:schemeClr val="accent1"/>
            </a:solidFill>
            <a:prstDash val="solid"/>
            <a:miter lim="800000"/>
            <a:headEnd len="sm" w="sm" type="none"/>
            <a:tailEnd len="sm" w="sm" type="none"/>
          </a:ln>
        </p:spPr>
      </p:cxnSp>
      <p:cxnSp>
        <p:nvCxnSpPr>
          <p:cNvPr id="136" name="Google Shape;136;p4"/>
          <p:cNvCxnSpPr/>
          <p:nvPr/>
        </p:nvCxnSpPr>
        <p:spPr>
          <a:xfrm flipH="1" rot="10800000">
            <a:off x="8607302" y="3239126"/>
            <a:ext cx="59055" cy="58096"/>
          </a:xfrm>
          <a:prstGeom prst="straightConnector1">
            <a:avLst/>
          </a:prstGeom>
          <a:noFill/>
          <a:ln cap="flat" cmpd="sng" w="19050">
            <a:solidFill>
              <a:schemeClr val="accent1"/>
            </a:solidFill>
            <a:prstDash val="solid"/>
            <a:miter lim="800000"/>
            <a:headEnd len="sm" w="sm" type="none"/>
            <a:tailEnd len="sm" w="sm" type="none"/>
          </a:ln>
        </p:spPr>
      </p:cxnSp>
      <p:cxnSp>
        <p:nvCxnSpPr>
          <p:cNvPr id="137" name="Google Shape;137;p4"/>
          <p:cNvCxnSpPr/>
          <p:nvPr/>
        </p:nvCxnSpPr>
        <p:spPr>
          <a:xfrm rot="10800000">
            <a:off x="8567297" y="3248651"/>
            <a:ext cx="49530" cy="48571"/>
          </a:xfrm>
          <a:prstGeom prst="straightConnector1">
            <a:avLst/>
          </a:prstGeom>
          <a:noFill/>
          <a:ln cap="flat" cmpd="sng" w="19050">
            <a:solidFill>
              <a:schemeClr val="accent1"/>
            </a:solidFill>
            <a:prstDash val="solid"/>
            <a:miter lim="800000"/>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50"/>
                                  </p:stCondLst>
                                  <p:childTnLst>
                                    <p:set>
                                      <p:cBhvr>
                                        <p:cTn dur="1" fill="hold">
                                          <p:stCondLst>
                                            <p:cond delay="0"/>
                                          </p:stCondLst>
                                        </p:cTn>
                                        <p:tgtEl>
                                          <p:spTgt spid="129"/>
                                        </p:tgtEl>
                                        <p:attrNameLst>
                                          <p:attrName>style.visibility</p:attrName>
                                        </p:attrNameLst>
                                      </p:cBhvr>
                                      <p:to>
                                        <p:strVal val="visible"/>
                                      </p:to>
                                    </p:set>
                                    <p:animEffect filter="fade" transition="in">
                                      <p:cBhvr>
                                        <p:cTn dur="500"/>
                                        <p:tgtEl>
                                          <p:spTgt spid="129"/>
                                        </p:tgtEl>
                                      </p:cBhvr>
                                    </p:animEffect>
                                  </p:childTnLst>
                                </p:cTn>
                              </p:par>
                              <p:par>
                                <p:cTn fill="hold" nodeType="withEffect" presetClass="entr" presetID="10" presetSubtype="0">
                                  <p:stCondLst>
                                    <p:cond delay="1000"/>
                                  </p:stCondLst>
                                  <p:childTnLst>
                                    <p:set>
                                      <p:cBhvr>
                                        <p:cTn dur="1" fill="hold">
                                          <p:stCondLst>
                                            <p:cond delay="0"/>
                                          </p:stCondLst>
                                        </p:cTn>
                                        <p:tgtEl>
                                          <p:spTgt spid="131"/>
                                        </p:tgtEl>
                                        <p:attrNameLst>
                                          <p:attrName>style.visibility</p:attrName>
                                        </p:attrNameLst>
                                      </p:cBhvr>
                                      <p:to>
                                        <p:strVal val="visible"/>
                                      </p:to>
                                    </p:set>
                                    <p:animEffect filter="fade" transition="in">
                                      <p:cBhvr>
                                        <p:cTn dur="500"/>
                                        <p:tgtEl>
                                          <p:spTgt spid="131"/>
                                        </p:tgtEl>
                                      </p:cBhvr>
                                    </p:animEffect>
                                  </p:childTnLst>
                                </p:cTn>
                              </p:par>
                              <p:par>
                                <p:cTn fill="hold" nodeType="withEffect" presetClass="entr" presetID="10" presetSubtype="0">
                                  <p:stCondLst>
                                    <p:cond delay="1000"/>
                                  </p:stCondLst>
                                  <p:childTnLst>
                                    <p:set>
                                      <p:cBhvr>
                                        <p:cTn dur="1" fill="hold">
                                          <p:stCondLst>
                                            <p:cond delay="0"/>
                                          </p:stCondLst>
                                        </p:cTn>
                                        <p:tgtEl>
                                          <p:spTgt spid="135"/>
                                        </p:tgtEl>
                                        <p:attrNameLst>
                                          <p:attrName>style.visibility</p:attrName>
                                        </p:attrNameLst>
                                      </p:cBhvr>
                                      <p:to>
                                        <p:strVal val="visible"/>
                                      </p:to>
                                    </p:set>
                                    <p:animEffect filter="fade" transition="in">
                                      <p:cBhvr>
                                        <p:cTn dur="500"/>
                                        <p:tgtEl>
                                          <p:spTgt spid="135"/>
                                        </p:tgtEl>
                                      </p:cBhvr>
                                    </p:animEffect>
                                  </p:childTnLst>
                                </p:cTn>
                              </p:par>
                              <p:par>
                                <p:cTn fill="hold" nodeType="withEffect" presetClass="entr" presetID="10" presetSubtype="0">
                                  <p:stCondLst>
                                    <p:cond delay="1000"/>
                                  </p:stCondLst>
                                  <p:childTnLst>
                                    <p:set>
                                      <p:cBhvr>
                                        <p:cTn dur="1" fill="hold">
                                          <p:stCondLst>
                                            <p:cond delay="0"/>
                                          </p:stCondLst>
                                        </p:cTn>
                                        <p:tgtEl>
                                          <p:spTgt spid="133"/>
                                        </p:tgtEl>
                                        <p:attrNameLst>
                                          <p:attrName>style.visibility</p:attrName>
                                        </p:attrNameLst>
                                      </p:cBhvr>
                                      <p:to>
                                        <p:strVal val="visible"/>
                                      </p:to>
                                    </p:set>
                                    <p:animEffect filter="fade" transition="in">
                                      <p:cBhvr>
                                        <p:cTn dur="500"/>
                                        <p:tgtEl>
                                          <p:spTgt spid="133"/>
                                        </p:tgtEl>
                                      </p:cBhvr>
                                    </p:animEffect>
                                  </p:childTnLst>
                                </p:cTn>
                              </p:par>
                              <p:par>
                                <p:cTn fill="hold" nodeType="withEffect" presetClass="entr" presetID="10" presetSubtype="0">
                                  <p:stCondLst>
                                    <p:cond delay="1000"/>
                                  </p:stCondLst>
                                  <p:childTnLst>
                                    <p:set>
                                      <p:cBhvr>
                                        <p:cTn dur="1" fill="hold">
                                          <p:stCondLst>
                                            <p:cond delay="0"/>
                                          </p:stCondLst>
                                        </p:cTn>
                                        <p:tgtEl>
                                          <p:spTgt spid="136"/>
                                        </p:tgtEl>
                                        <p:attrNameLst>
                                          <p:attrName>style.visibility</p:attrName>
                                        </p:attrNameLst>
                                      </p:cBhvr>
                                      <p:to>
                                        <p:strVal val="visible"/>
                                      </p:to>
                                    </p:set>
                                    <p:animEffect filter="fade" transition="in">
                                      <p:cBhvr>
                                        <p:cTn dur="500"/>
                                        <p:tgtEl>
                                          <p:spTgt spid="136"/>
                                        </p:tgtEl>
                                      </p:cBhvr>
                                    </p:animEffect>
                                  </p:childTnLst>
                                </p:cTn>
                              </p:par>
                              <p:par>
                                <p:cTn fill="hold" nodeType="withEffect" presetClass="entr" presetID="10" presetSubtype="0">
                                  <p:stCondLst>
                                    <p:cond delay="1000"/>
                                  </p:stCondLst>
                                  <p:childTnLst>
                                    <p:set>
                                      <p:cBhvr>
                                        <p:cTn dur="1" fill="hold">
                                          <p:stCondLst>
                                            <p:cond delay="0"/>
                                          </p:stCondLst>
                                        </p:cTn>
                                        <p:tgtEl>
                                          <p:spTgt spid="137"/>
                                        </p:tgtEl>
                                        <p:attrNameLst>
                                          <p:attrName>style.visibility</p:attrName>
                                        </p:attrNameLst>
                                      </p:cBhvr>
                                      <p:to>
                                        <p:strVal val="visible"/>
                                      </p:to>
                                    </p:set>
                                    <p:animEffect filter="fade" transition="in">
                                      <p:cBhvr>
                                        <p:cTn dur="500"/>
                                        <p:tgtEl>
                                          <p:spTgt spid="137"/>
                                        </p:tgtEl>
                                      </p:cBhvr>
                                    </p:animEffect>
                                  </p:childTnLst>
                                </p:cTn>
                              </p:par>
                              <p:par>
                                <p:cTn fill="hold" nodeType="withEffect" presetClass="entr" presetID="10" presetSubtype="0">
                                  <p:stCondLst>
                                    <p:cond delay="1000"/>
                                  </p:stCondLst>
                                  <p:childTnLst>
                                    <p:set>
                                      <p:cBhvr>
                                        <p:cTn dur="1" fill="hold">
                                          <p:stCondLst>
                                            <p:cond delay="0"/>
                                          </p:stCondLst>
                                        </p:cTn>
                                        <p:tgtEl>
                                          <p:spTgt spid="134"/>
                                        </p:tgtEl>
                                        <p:attrNameLst>
                                          <p:attrName>style.visibility</p:attrName>
                                        </p:attrNameLst>
                                      </p:cBhvr>
                                      <p:to>
                                        <p:strVal val="visible"/>
                                      </p:to>
                                    </p:set>
                                    <p:animEffect filter="fade" transition="in">
                                      <p:cBhvr>
                                        <p:cTn dur="500"/>
                                        <p:tgtEl>
                                          <p:spTgt spid="134"/>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30">
                                            <p:txEl>
                                              <p:pRg end="0" st="0"/>
                                            </p:txEl>
                                          </p:spTgt>
                                        </p:tgtEl>
                                        <p:attrNameLst>
                                          <p:attrName>style.visibility</p:attrName>
                                        </p:attrNameLst>
                                      </p:cBhvr>
                                      <p:to>
                                        <p:strVal val="visible"/>
                                      </p:to>
                                    </p:set>
                                    <p:animEffect filter="fade" transition="in">
                                      <p:cBhvr>
                                        <p:cTn dur="400"/>
                                        <p:tgtEl>
                                          <p:spTgt spid="130">
                                            <p:txEl>
                                              <p:pRg end="0" st="0"/>
                                            </p:txEl>
                                          </p:spTgt>
                                        </p:tgtEl>
                                      </p:cBhvr>
                                    </p:animEffect>
                                  </p:childTnLst>
                                </p:cTn>
                              </p:par>
                            </p:childTnLst>
                          </p:cTn>
                        </p:par>
                        <p:par>
                          <p:cTn fill="hold">
                            <p:stCondLst>
                              <p:cond delay="900"/>
                            </p:stCondLst>
                            <p:childTnLst>
                              <p:par>
                                <p:cTn fill="hold" nodeType="afterEffect" presetClass="entr" presetID="10" presetSubtype="0">
                                  <p:stCondLst>
                                    <p:cond delay="0"/>
                                  </p:stCondLst>
                                  <p:childTnLst>
                                    <p:set>
                                      <p:cBhvr>
                                        <p:cTn dur="1" fill="hold">
                                          <p:stCondLst>
                                            <p:cond delay="0"/>
                                          </p:stCondLst>
                                        </p:cTn>
                                        <p:tgtEl>
                                          <p:spTgt spid="130">
                                            <p:txEl>
                                              <p:pRg end="1" st="1"/>
                                            </p:txEl>
                                          </p:spTgt>
                                        </p:tgtEl>
                                        <p:attrNameLst>
                                          <p:attrName>style.visibility</p:attrName>
                                        </p:attrNameLst>
                                      </p:cBhvr>
                                      <p:to>
                                        <p:strVal val="visible"/>
                                      </p:to>
                                    </p:set>
                                    <p:animEffect filter="fade" transition="in">
                                      <p:cBhvr>
                                        <p:cTn dur="400"/>
                                        <p:tgtEl>
                                          <p:spTgt spid="130">
                                            <p:txEl>
                                              <p:pRg end="1" st="1"/>
                                            </p:txEl>
                                          </p:spTgt>
                                        </p:tgtEl>
                                      </p:cBhvr>
                                    </p:animEffect>
                                  </p:childTnLst>
                                </p:cTn>
                              </p:par>
                            </p:childTnLst>
                          </p:cTn>
                        </p:par>
                        <p:par>
                          <p:cTn fill="hold">
                            <p:stCondLst>
                              <p:cond delay="1300"/>
                            </p:stCondLst>
                            <p:childTnLst>
                              <p:par>
                                <p:cTn fill="hold" nodeType="afterEffect" presetClass="entr" presetID="10" presetSubtype="0">
                                  <p:stCondLst>
                                    <p:cond delay="0"/>
                                  </p:stCondLst>
                                  <p:childTnLst>
                                    <p:set>
                                      <p:cBhvr>
                                        <p:cTn dur="1" fill="hold">
                                          <p:stCondLst>
                                            <p:cond delay="0"/>
                                          </p:stCondLst>
                                        </p:cTn>
                                        <p:tgtEl>
                                          <p:spTgt spid="130">
                                            <p:txEl>
                                              <p:pRg end="2" st="2"/>
                                            </p:txEl>
                                          </p:spTgt>
                                        </p:tgtEl>
                                        <p:attrNameLst>
                                          <p:attrName>style.visibility</p:attrName>
                                        </p:attrNameLst>
                                      </p:cBhvr>
                                      <p:to>
                                        <p:strVal val="visible"/>
                                      </p:to>
                                    </p:set>
                                    <p:animEffect filter="fade" transition="in">
                                      <p:cBhvr>
                                        <p:cTn dur="400"/>
                                        <p:tgtEl>
                                          <p:spTgt spid="13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1" name="Shape 141"/>
        <p:cNvGrpSpPr/>
        <p:nvPr/>
      </p:nvGrpSpPr>
      <p:grpSpPr>
        <a:xfrm>
          <a:off x="0" y="0"/>
          <a:ext cx="0" cy="0"/>
          <a:chOff x="0" y="0"/>
          <a:chExt cx="0" cy="0"/>
        </a:xfrm>
      </p:grpSpPr>
      <p:sp>
        <p:nvSpPr>
          <p:cNvPr id="142" name="Google Shape;142;p5"/>
          <p:cNvSpPr/>
          <p:nvPr/>
        </p:nvSpPr>
        <p:spPr>
          <a:xfrm>
            <a:off x="10" y="0"/>
            <a:ext cx="6083447" cy="6858001"/>
          </a:xfrm>
          <a:prstGeom prst="rect">
            <a:avLst/>
          </a:prstGeom>
          <a:solidFill>
            <a:srgbClr val="26262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3" name="Google Shape;143;p5"/>
          <p:cNvSpPr/>
          <p:nvPr/>
        </p:nvSpPr>
        <p:spPr>
          <a:xfrm>
            <a:off x="0" y="0"/>
            <a:ext cx="6083457" cy="6858000"/>
          </a:xfrm>
          <a:prstGeom prst="rect">
            <a:avLst/>
          </a:prstGeom>
          <a:solidFill>
            <a:srgbClr val="171717"/>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4" name="Google Shape;144;p5"/>
          <p:cNvSpPr txBox="1"/>
          <p:nvPr>
            <p:ph type="ctrTitle"/>
          </p:nvPr>
        </p:nvSpPr>
        <p:spPr>
          <a:xfrm>
            <a:off x="960699" y="5924216"/>
            <a:ext cx="4795015" cy="661265"/>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lt1"/>
              </a:buClr>
              <a:buSzPts val="4000"/>
              <a:buFont typeface="Play"/>
              <a:buNone/>
            </a:pPr>
            <a:r>
              <a:rPr b="1" lang="tr-TR" sz="4000">
                <a:solidFill>
                  <a:schemeClr val="lt1"/>
                </a:solidFill>
              </a:rPr>
              <a:t>COST ANALYSIS</a:t>
            </a:r>
            <a:endParaRPr/>
          </a:p>
        </p:txBody>
      </p:sp>
      <p:sp>
        <p:nvSpPr>
          <p:cNvPr id="145" name="Google Shape;145;p5"/>
          <p:cNvSpPr/>
          <p:nvPr/>
        </p:nvSpPr>
        <p:spPr>
          <a:xfrm>
            <a:off x="6096000" y="0"/>
            <a:ext cx="6095990" cy="6858001"/>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6" name="Google Shape;146;p5"/>
          <p:cNvSpPr txBox="1"/>
          <p:nvPr>
            <p:ph idx="1" type="subTitle"/>
          </p:nvPr>
        </p:nvSpPr>
        <p:spPr>
          <a:xfrm>
            <a:off x="6739465" y="6214525"/>
            <a:ext cx="5031988" cy="220999"/>
          </a:xfrm>
          <a:prstGeom prst="rect">
            <a:avLst/>
          </a:prstGeom>
          <a:noFill/>
          <a:ln>
            <a:noFill/>
          </a:ln>
        </p:spPr>
        <p:txBody>
          <a:bodyPr anchorCtr="0" anchor="b" bIns="45700" lIns="91425" spcFirstLastPara="1" rIns="91425" wrap="square" tIns="45700">
            <a:noAutofit/>
          </a:bodyPr>
          <a:lstStyle/>
          <a:p>
            <a:pPr indent="0" lvl="0" marL="0" rtl="0" algn="r">
              <a:lnSpc>
                <a:spcPct val="90000"/>
              </a:lnSpc>
              <a:spcBef>
                <a:spcPts val="0"/>
              </a:spcBef>
              <a:spcAft>
                <a:spcPts val="0"/>
              </a:spcAft>
              <a:buClr>
                <a:schemeClr val="dk1"/>
              </a:buClr>
              <a:buSzPts val="2000"/>
              <a:buNone/>
            </a:pPr>
            <a:r>
              <a:rPr lang="tr-TR" sz="2000"/>
              <a:t>Complete a cost analysis for this project</a:t>
            </a:r>
            <a:endParaRPr/>
          </a:p>
        </p:txBody>
      </p:sp>
      <p:pic>
        <p:nvPicPr>
          <p:cNvPr id="147" name="Google Shape;147;p5"/>
          <p:cNvPicPr preferRelativeResize="0"/>
          <p:nvPr/>
        </p:nvPicPr>
        <p:blipFill rotWithShape="1">
          <a:blip r:embed="rId3">
            <a:alphaModFix/>
          </a:blip>
          <a:srcRect b="0" l="0" r="0" t="0"/>
          <a:stretch/>
        </p:blipFill>
        <p:spPr>
          <a:xfrm>
            <a:off x="657521" y="324636"/>
            <a:ext cx="10851872" cy="527494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44"/>
                                        </p:tgtEl>
                                        <p:attrNameLst>
                                          <p:attrName>style.visibility</p:attrName>
                                        </p:attrNameLst>
                                      </p:cBhvr>
                                      <p:to>
                                        <p:strVal val="visible"/>
                                      </p:to>
                                    </p:set>
                                    <p:animEffect filter="fade" transition="in">
                                      <p:cBhvr>
                                        <p:cTn dur="400"/>
                                        <p:tgtEl>
                                          <p:spTgt spid="144"/>
                                        </p:tgtEl>
                                      </p:cBhvr>
                                    </p:animEffect>
                                  </p:childTnLst>
                                </p:cTn>
                              </p:par>
                              <p:par>
                                <p:cTn fill="hold" nodeType="withEffect" presetClass="entr" presetID="10" presetSubtype="0">
                                  <p:stCondLst>
                                    <p:cond delay="2000"/>
                                  </p:stCondLst>
                                  <p:childTnLst>
                                    <p:set>
                                      <p:cBhvr>
                                        <p:cTn dur="1" fill="hold">
                                          <p:stCondLst>
                                            <p:cond delay="0"/>
                                          </p:stCondLst>
                                        </p:cTn>
                                        <p:tgtEl>
                                          <p:spTgt spid="146">
                                            <p:txEl>
                                              <p:pRg end="0" st="0"/>
                                            </p:txEl>
                                          </p:spTgt>
                                        </p:tgtEl>
                                        <p:attrNameLst>
                                          <p:attrName>style.visibility</p:attrName>
                                        </p:attrNameLst>
                                      </p:cBhvr>
                                      <p:to>
                                        <p:strVal val="visible"/>
                                      </p:to>
                                    </p:set>
                                    <p:animEffect filter="fade" transition="in">
                                      <p:cBhvr>
                                        <p:cTn dur="400"/>
                                        <p:tgtEl>
                                          <p:spTgt spid="146">
                                            <p:txEl>
                                              <p:pRg end="0" st="0"/>
                                            </p:txEl>
                                          </p:spTgt>
                                        </p:tgtEl>
                                      </p:cBhvr>
                                    </p:animEffect>
                                  </p:childTnLst>
                                </p:cTn>
                              </p:par>
                            </p:childTnLst>
                          </p:cTn>
                        </p:par>
                        <p:par>
                          <p:cTn fill="hold">
                            <p:stCondLst>
                              <p:cond delay="400"/>
                            </p:stCondLst>
                            <p:childTnLst>
                              <p:par>
                                <p:cTn fill="hold" nodeType="after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1" name="Shape 151"/>
        <p:cNvGrpSpPr/>
        <p:nvPr/>
      </p:nvGrpSpPr>
      <p:grpSpPr>
        <a:xfrm>
          <a:off x="0" y="0"/>
          <a:ext cx="0" cy="0"/>
          <a:chOff x="0" y="0"/>
          <a:chExt cx="0" cy="0"/>
        </a:xfrm>
      </p:grpSpPr>
      <p:sp>
        <p:nvSpPr>
          <p:cNvPr id="152" name="Google Shape;152;p6"/>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id="153" name="Google Shape;153;p6"/>
          <p:cNvPicPr preferRelativeResize="0"/>
          <p:nvPr/>
        </p:nvPicPr>
        <p:blipFill rotWithShape="1">
          <a:blip r:embed="rId3">
            <a:alphaModFix amt="71000"/>
          </a:blip>
          <a:srcRect b="3" l="0" r="3093" t="0"/>
          <a:stretch/>
        </p:blipFill>
        <p:spPr>
          <a:xfrm>
            <a:off x="5164689" y="8"/>
            <a:ext cx="7908098" cy="6857992"/>
          </a:xfrm>
          <a:prstGeom prst="rect">
            <a:avLst/>
          </a:prstGeom>
          <a:noFill/>
          <a:ln>
            <a:noFill/>
          </a:ln>
          <a:effectLst>
            <a:reflection blurRad="0" dir="5400000" dist="50800" endA="0" endPos="65000" kx="0" rotWithShape="0" algn="bl" stA="0" stPos="0" sy="-100000" ky="0"/>
          </a:effectLst>
        </p:spPr>
      </p:pic>
      <p:sp>
        <p:nvSpPr>
          <p:cNvPr id="154" name="Google Shape;154;p6"/>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55" name="Google Shape;155;p6"/>
          <p:cNvSpPr txBox="1"/>
          <p:nvPr>
            <p:ph type="ctrTitle"/>
          </p:nvPr>
        </p:nvSpPr>
        <p:spPr>
          <a:xfrm>
            <a:off x="728675" y="1115225"/>
            <a:ext cx="5947800" cy="23877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4300"/>
              <a:buFont typeface="Play"/>
              <a:buNone/>
            </a:pPr>
            <a:r>
              <a:rPr b="1" lang="tr-TR" sz="4300">
                <a:solidFill>
                  <a:schemeClr val="lt1"/>
                </a:solidFill>
              </a:rPr>
              <a:t>COMMERCIALIZATION</a:t>
            </a:r>
            <a:endParaRPr/>
          </a:p>
        </p:txBody>
      </p:sp>
      <p:sp>
        <p:nvSpPr>
          <p:cNvPr id="156" name="Google Shape;156;p6"/>
          <p:cNvSpPr txBox="1"/>
          <p:nvPr>
            <p:ph idx="1" type="subTitle"/>
          </p:nvPr>
        </p:nvSpPr>
        <p:spPr>
          <a:xfrm>
            <a:off x="728663" y="3902075"/>
            <a:ext cx="5767387" cy="1655762"/>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0"/>
              </a:spcBef>
              <a:spcAft>
                <a:spcPts val="0"/>
              </a:spcAft>
              <a:buClr>
                <a:schemeClr val="lt1"/>
              </a:buClr>
              <a:buSzPts val="1800"/>
              <a:buNone/>
            </a:pPr>
            <a:r>
              <a:rPr lang="tr-TR" sz="1800">
                <a:solidFill>
                  <a:schemeClr val="lt1"/>
                </a:solidFill>
              </a:rPr>
              <a:t>Unlock Creativity through Hands-On Learning!</a:t>
            </a:r>
            <a:endParaRPr/>
          </a:p>
          <a:p>
            <a:pPr indent="0" lvl="0" marL="0" rtl="0" algn="just">
              <a:lnSpc>
                <a:spcPct val="90000"/>
              </a:lnSpc>
              <a:spcBef>
                <a:spcPts val="1000"/>
              </a:spcBef>
              <a:spcAft>
                <a:spcPts val="0"/>
              </a:spcAft>
              <a:buClr>
                <a:schemeClr val="lt1"/>
              </a:buClr>
              <a:buSzPts val="1800"/>
              <a:buNone/>
            </a:pPr>
            <a:r>
              <a:rPr lang="tr-TR" sz="1800">
                <a:solidFill>
                  <a:schemeClr val="lt1"/>
                </a:solidFill>
              </a:rPr>
              <a:t>Our DIY RC car kit encourages hands-on exploration and creativity. With two versions available: Standard and Experienced. It caters to all skill levels you can personalize your RC car, learn through assembly</a:t>
            </a:r>
            <a:endParaRPr sz="1800">
              <a:solidFill>
                <a:schemeClr val="lt1"/>
              </a:solidFill>
            </a:endParaRPr>
          </a:p>
          <a:p>
            <a:pPr indent="0" lvl="0" marL="0" rtl="0" algn="just">
              <a:lnSpc>
                <a:spcPct val="90000"/>
              </a:lnSpc>
              <a:spcBef>
                <a:spcPts val="1000"/>
              </a:spcBef>
              <a:spcAft>
                <a:spcPts val="0"/>
              </a:spcAft>
              <a:buClr>
                <a:schemeClr val="lt1"/>
              </a:buClr>
              <a:buSzPts val="1800"/>
              <a:buNone/>
            </a:pPr>
            <a:r>
              <a:rPr lang="tr-TR" sz="1800">
                <a:solidFill>
                  <a:schemeClr val="lt1"/>
                </a:solidFill>
              </a:rPr>
              <a:t>Experience the joy of DIY where learning meets creativity.</a:t>
            </a:r>
            <a:endParaRPr sz="1800">
              <a:solidFill>
                <a:schemeClr val="lt1"/>
              </a:solidFill>
            </a:endParaRPr>
          </a:p>
        </p:txBody>
      </p:sp>
      <p:cxnSp>
        <p:nvCxnSpPr>
          <p:cNvPr id="157" name="Google Shape;157;p6"/>
          <p:cNvCxnSpPr/>
          <p:nvPr/>
        </p:nvCxnSpPr>
        <p:spPr>
          <a:xfrm rot="10800000">
            <a:off x="128585" y="3681408"/>
            <a:ext cx="11934820" cy="0"/>
          </a:xfrm>
          <a:prstGeom prst="straightConnector1">
            <a:avLst/>
          </a:prstGeom>
          <a:noFill/>
          <a:ln cap="flat" cmpd="sng" w="12700">
            <a:solidFill>
              <a:schemeClr val="accent2"/>
            </a:solidFill>
            <a:prstDash val="solid"/>
            <a:miter lim="800000"/>
            <a:headEnd len="sm" w="sm" type="none"/>
            <a:tailEnd len="sm" w="sm"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55"/>
                                        </p:tgtEl>
                                        <p:attrNameLst>
                                          <p:attrName>style.visibility</p:attrName>
                                        </p:attrNameLst>
                                      </p:cBhvr>
                                      <p:to>
                                        <p:strVal val="visible"/>
                                      </p:to>
                                    </p:set>
                                    <p:animEffect filter="fade" transition="in">
                                      <p:cBhvr>
                                        <p:cTn dur="400"/>
                                        <p:tgtEl>
                                          <p:spTgt spid="155"/>
                                        </p:tgtEl>
                                      </p:cBhvr>
                                    </p:animEffect>
                                  </p:childTnLst>
                                </p:cTn>
                              </p:par>
                            </p:childTnLst>
                          </p:cTn>
                        </p:par>
                        <p:par>
                          <p:cTn fill="hold">
                            <p:stCondLst>
                              <p:cond delay="400"/>
                            </p:stCondLst>
                            <p:childTnLst>
                              <p:par>
                                <p:cTn fill="hold" nodeType="after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400"/>
                                        <p:tgtEl>
                                          <p:spTgt spid="1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2023-03-01T13:10:37Z</dcterms:created>
  <dc:creator>Serkan DOĞAN</dc:creator>
</cp:coreProperties>
</file>